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12192000"/>
  <p:notesSz cx="6858000" cy="9144000"/>
  <p:embeddedFontLst>
    <p:embeddedFont>
      <p:font typeface="Helvetica Neue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8" roundtripDataSignature="AMtx7mjrsO7ltKNnhTZ3X7lYLtWfdRir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HelveticaNeue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8" Type="http://customschemas.google.com/relationships/presentationmetadata" Target="metadata"/><Relationship Id="rId27" Type="http://schemas.openxmlformats.org/officeDocument/2006/relationships/font" Target="fonts/HelveticaNeue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2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3da7093f52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23da7093f52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g23da7093f52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3da7093f52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23da7093f52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g23da7093f52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098fd7000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2098fd7000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1" name="Google Shape;221;g2098fd7000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309d73499e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2309d73499e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4" name="Google Shape;234;g2309d73499e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098fd70005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g2098fd70005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4" name="Google Shape;254;g2098fd70005_0_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098fd70005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g2098fd70005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0" name="Google Shape;270;g2098fd70005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3da7093f52_0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g23da7093f52_0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23da7093f52_0_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309d73499e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g2309d73499e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2309d73499e_0_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1" name="Google Shape;31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f49071362e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1f49071362e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g1f49071362e_0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3da7093f5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23da7093f5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23da7093f5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f49071362e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1f49071362e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1f49071362e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15fc51e64e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215fc51e64e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215fc51e64e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3da7093f52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23da7093f52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2" name="Google Shape;172;g23da7093f52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3da7093f52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23da7093f52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g23da7093f52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2" type="sldNum"/>
          </p:nvPr>
        </p:nvSpPr>
        <p:spPr>
          <a:xfrm>
            <a:off x="10642600" y="6457950"/>
            <a:ext cx="147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228600" y="266700"/>
            <a:ext cx="11715750" cy="630555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486311" y="1920057"/>
            <a:ext cx="6977377" cy="100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Commissioning </a:t>
            </a:r>
            <a:endParaRPr b="1" i="0" sz="48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1"/>
          <p:cNvSpPr/>
          <p:nvPr/>
        </p:nvSpPr>
        <p:spPr>
          <a:xfrm flipH="1" rot="10800000">
            <a:off x="2661558" y="3078490"/>
            <a:ext cx="6676454" cy="127634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94019" y="2432775"/>
            <a:ext cx="2650331" cy="187954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9900853" y="6149299"/>
            <a:ext cx="1922317" cy="344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08</a:t>
            </a:r>
            <a:r>
              <a:rPr b="1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May</a:t>
            </a:r>
            <a:r>
              <a:rPr b="1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23</a:t>
            </a:r>
            <a:endParaRPr b="1" i="0" sz="16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9099" y="2249151"/>
            <a:ext cx="2246789" cy="224678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2522736" y="3698382"/>
            <a:ext cx="690586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2704255" y="3275767"/>
            <a:ext cx="667645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315417" y="6149300"/>
            <a:ext cx="70554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C/2d Lt Frankie Rodriguez &amp; C/1st Lt Joanna Finley</a:t>
            </a:r>
            <a:endParaRPr b="1" i="0" sz="16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3da7093f52_0_58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23da7093f52_0_58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23da7093f52_0_58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g23da7093f52_0_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23da7093f52_0_58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g23da7093f52_0_58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g23da7093f52_0_58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03" name="Google Shape;203;g23da7093f52_0_58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4" name="Google Shape;204;g23da7093f52_0_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479477"/>
            <a:ext cx="12192000" cy="1899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3da7093f52_0_33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g23da7093f52_0_33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g23da7093f52_0_33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3" name="Google Shape;213;g23da7093f52_0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g23da7093f52_0_33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g23da7093f52_0_33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3da7093f52_0_33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1020 Tinker Ave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LACKLAND AFB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17" name="Google Shape;217;g23da7093f52_0_33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098fd70005_0_0"/>
          <p:cNvSpPr/>
          <p:nvPr/>
        </p:nvSpPr>
        <p:spPr>
          <a:xfrm>
            <a:off x="202195" y="115252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g2098fd70005_0_0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g2098fd70005_0_0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6" name="Google Shape;226;g2098fd70005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g2098fd70005_0_0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g2098fd70005_0_0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283718" y="558696"/>
            <a:ext cx="1324069" cy="44810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2098fd70005_0_0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0" name="Google Shape;230;g2098fd70005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07775" y="1396426"/>
            <a:ext cx="8597653" cy="4828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309d73499e_0_31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2309d73499e_0_31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2309d73499e_0_31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g2309d73499e_0_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g2309d73499e_0_31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g2309d73499e_0_31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268343" y="642171"/>
            <a:ext cx="1324069" cy="448107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g2309d73499e_0_31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3" name="Google Shape;243;g2309d73499e_0_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9550" y="1459050"/>
            <a:ext cx="10510300" cy="4822074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2309d73499e_0_31"/>
          <p:cNvSpPr/>
          <p:nvPr/>
        </p:nvSpPr>
        <p:spPr>
          <a:xfrm rot="-1341948">
            <a:off x="4715907" y="4181028"/>
            <a:ext cx="1108488" cy="1586487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2309d73499e_0_31"/>
          <p:cNvSpPr/>
          <p:nvPr/>
        </p:nvSpPr>
        <p:spPr>
          <a:xfrm>
            <a:off x="3220125" y="2385400"/>
            <a:ext cx="1324003" cy="2850525"/>
          </a:xfrm>
          <a:custGeom>
            <a:rect b="b" l="l" r="r" t="t"/>
            <a:pathLst>
              <a:path extrusionOk="0" h="114021" w="55818">
                <a:moveTo>
                  <a:pt x="0" y="0"/>
                </a:moveTo>
                <a:cubicBezTo>
                  <a:pt x="7532" y="10545"/>
                  <a:pt x="15941" y="21300"/>
                  <a:pt x="19083" y="33872"/>
                </a:cubicBezTo>
                <a:cubicBezTo>
                  <a:pt x="21721" y="44426"/>
                  <a:pt x="21145" y="56654"/>
                  <a:pt x="27670" y="65359"/>
                </a:cubicBezTo>
                <a:cubicBezTo>
                  <a:pt x="31053" y="69872"/>
                  <a:pt x="35260" y="73727"/>
                  <a:pt x="38643" y="78240"/>
                </a:cubicBezTo>
                <a:cubicBezTo>
                  <a:pt x="42204" y="82991"/>
                  <a:pt x="42640" y="89425"/>
                  <a:pt x="44845" y="94938"/>
                </a:cubicBezTo>
                <a:cubicBezTo>
                  <a:pt x="46223" y="98382"/>
                  <a:pt x="49670" y="100882"/>
                  <a:pt x="50570" y="104480"/>
                </a:cubicBezTo>
                <a:cubicBezTo>
                  <a:pt x="51450" y="108001"/>
                  <a:pt x="52188" y="114021"/>
                  <a:pt x="55818" y="114021"/>
                </a:cubicBezTo>
              </a:path>
            </a:pathLst>
          </a:cu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2309d73499e_0_31"/>
          <p:cNvSpPr/>
          <p:nvPr/>
        </p:nvSpPr>
        <p:spPr>
          <a:xfrm>
            <a:off x="5581825" y="5665300"/>
            <a:ext cx="739500" cy="214800"/>
          </a:xfrm>
          <a:prstGeom prst="ellipse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2309d73499e_0_31"/>
          <p:cNvSpPr/>
          <p:nvPr/>
        </p:nvSpPr>
        <p:spPr>
          <a:xfrm rot="-985696">
            <a:off x="6369088" y="2468828"/>
            <a:ext cx="1628275" cy="572403"/>
          </a:xfrm>
          <a:prstGeom prst="ellipse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2309d73499e_0_31"/>
          <p:cNvSpPr/>
          <p:nvPr/>
        </p:nvSpPr>
        <p:spPr>
          <a:xfrm>
            <a:off x="8730525" y="2301925"/>
            <a:ext cx="608400" cy="448200"/>
          </a:xfrm>
          <a:prstGeom prst="ellipse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9" name="Google Shape;249;g2309d73499e_0_31"/>
          <p:cNvCxnSpPr/>
          <p:nvPr/>
        </p:nvCxnSpPr>
        <p:spPr>
          <a:xfrm>
            <a:off x="8992925" y="4329475"/>
            <a:ext cx="810900" cy="1669800"/>
          </a:xfrm>
          <a:prstGeom prst="straightConnector1">
            <a:avLst/>
          </a:prstGeom>
          <a:noFill/>
          <a:ln cap="flat" cmpd="sng" w="1524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0" name="Google Shape;250;g2309d73499e_0_31"/>
          <p:cNvSpPr/>
          <p:nvPr/>
        </p:nvSpPr>
        <p:spPr>
          <a:xfrm rot="-6704909">
            <a:off x="7719875" y="3999972"/>
            <a:ext cx="1628196" cy="403108"/>
          </a:xfrm>
          <a:prstGeom prst="ellipse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098fd70005_0_41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g2098fd70005_0_41"/>
          <p:cNvSpPr txBox="1"/>
          <p:nvPr/>
        </p:nvSpPr>
        <p:spPr>
          <a:xfrm>
            <a:off x="1814425" y="321868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2098fd70005_0_41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Google Shape;259;g2098fd70005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2098fd70005_0_41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1" name="Google Shape;261;g2098fd70005_0_41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70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2098fd70005_0_41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3" name="Google Shape;263;g2098fd70005_0_41"/>
          <p:cNvSpPr txBox="1"/>
          <p:nvPr/>
        </p:nvSpPr>
        <p:spPr>
          <a:xfrm>
            <a:off x="3616825" y="6063800"/>
            <a:ext cx="2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2098fd70005_0_41"/>
          <p:cNvSpPr txBox="1"/>
          <p:nvPr/>
        </p:nvSpPr>
        <p:spPr>
          <a:xfrm>
            <a:off x="11689500" y="5781575"/>
            <a:ext cx="2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g2098fd70005_0_41"/>
          <p:cNvSpPr txBox="1"/>
          <p:nvPr/>
        </p:nvSpPr>
        <p:spPr>
          <a:xfrm>
            <a:off x="5152575" y="1542875"/>
            <a:ext cx="431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6" name="Google Shape;266;g2098fd70005_0_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85241" y="1723563"/>
            <a:ext cx="9462660" cy="437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098fd70005_0_18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g2098fd70005_0_18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Roles </a:t>
            </a: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274" name="Google Shape;274;g2098fd70005_0_18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3da7093f52_0_46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23da7093f52_0_46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Roles</a:t>
            </a: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23da7093f52_0_46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3" name="Google Shape;283;g23da7093f52_0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g23da7093f52_0_46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5" name="Google Shape;285;g23da7093f52_0_46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g23da7093f52_0_46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/>
              <a:t>LEADS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Rodriguez F, Finley 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PA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Rodriguez F, Eggers, Burns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Usher Lead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Weaver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Guide Lead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Garza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Cake/Refreshments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Betzel, Atkinson, Silva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Chairs 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Lead: Bendele, Cruzatte, Molloy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87" name="Google Shape;287;g23da7093f52_0_46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309d73499e_0_52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g2309d73499e_0_52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Summary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2309d73499e_0_52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Google Shape;296;g2309d73499e_0_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g2309d73499e_0_52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8" name="Google Shape;298;g2309d73499e_0_52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g2309d73499e_0_52"/>
          <p:cNvSpPr/>
          <p:nvPr/>
        </p:nvSpPr>
        <p:spPr>
          <a:xfrm>
            <a:off x="180895" y="1542863"/>
            <a:ext cx="120111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Series of events 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Venue Information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Save The Date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Script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Volunteers?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2309d73499e_0_52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2"/>
          <p:cNvSpPr txBox="1"/>
          <p:nvPr>
            <p:ph type="ctrTitle"/>
          </p:nvPr>
        </p:nvSpPr>
        <p:spPr>
          <a:xfrm>
            <a:off x="1899137" y="2191324"/>
            <a:ext cx="8675077" cy="2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307" name="Google Shape;307;p12"/>
          <p:cNvSpPr/>
          <p:nvPr/>
        </p:nvSpPr>
        <p:spPr>
          <a:xfrm rot="5400000">
            <a:off x="-126" y="3316222"/>
            <a:ext cx="3067431" cy="13780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12"/>
          <p:cNvSpPr/>
          <p:nvPr/>
        </p:nvSpPr>
        <p:spPr>
          <a:xfrm>
            <a:off x="200722" y="223024"/>
            <a:ext cx="11790556" cy="6411952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3"/>
          <p:cNvSpPr/>
          <p:nvPr/>
        </p:nvSpPr>
        <p:spPr>
          <a:xfrm flipH="1" rot="10800000">
            <a:off x="1385027" y="5312471"/>
            <a:ext cx="9465722" cy="127634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3"/>
          <p:cNvSpPr/>
          <p:nvPr/>
        </p:nvSpPr>
        <p:spPr>
          <a:xfrm>
            <a:off x="228600" y="266700"/>
            <a:ext cx="11715750" cy="630555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1728476" y="5491913"/>
            <a:ext cx="912227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Det 842 – Best in Blue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3"/>
          <p:cNvSpPr txBox="1"/>
          <p:nvPr/>
        </p:nvSpPr>
        <p:spPr>
          <a:xfrm>
            <a:off x="2722309" y="4352080"/>
            <a:ext cx="6791157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7" name="Google Shape;31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763" y="330775"/>
            <a:ext cx="7466476" cy="411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180895" y="1542863"/>
            <a:ext cx="120111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Series of events 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Venue Information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Save The Date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Script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Volunteers?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1D2260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 txBox="1"/>
          <p:nvPr>
            <p:ph idx="12" type="sldNum"/>
          </p:nvPr>
        </p:nvSpPr>
        <p:spPr>
          <a:xfrm>
            <a:off x="10642600" y="6457950"/>
            <a:ext cx="147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/>
          <p:nvPr/>
        </p:nvSpPr>
        <p:spPr>
          <a:xfrm>
            <a:off x="200722" y="223024"/>
            <a:ext cx="11790556" cy="6411952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 txBox="1"/>
          <p:nvPr>
            <p:ph type="ctrTitle"/>
          </p:nvPr>
        </p:nvSpPr>
        <p:spPr>
          <a:xfrm>
            <a:off x="1899137" y="2191324"/>
            <a:ext cx="8675077" cy="2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Series of Events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17" name="Google Shape;117;p3"/>
          <p:cNvSpPr/>
          <p:nvPr/>
        </p:nvSpPr>
        <p:spPr>
          <a:xfrm rot="5400000">
            <a:off x="-126" y="3316222"/>
            <a:ext cx="3067431" cy="13780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49071362e_0_26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1f49071362e_0_26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Series of Events 11th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1f49071362e_0_26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g1f49071362e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f49071362e_0_26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g1f49071362e_0_26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1f49071362e_0_26"/>
          <p:cNvSpPr/>
          <p:nvPr/>
        </p:nvSpPr>
        <p:spPr>
          <a:xfrm>
            <a:off x="180900" y="1542875"/>
            <a:ext cx="58422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sz="2100"/>
              <a:t>830 C/Rodriguez &amp; C/Finley arrive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-US" sz="2100">
                <a:highlight>
                  <a:srgbClr val="FFFF00"/>
                </a:highlight>
              </a:rPr>
              <a:t>0900</a:t>
            </a:r>
            <a:r>
              <a:rPr b="0" i="0" lang="en-US" sz="2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100">
                <a:highlight>
                  <a:srgbClr val="FFFF00"/>
                </a:highlight>
              </a:rPr>
              <a:t>Cadet Volunteers SHOWTIME</a:t>
            </a:r>
            <a:endParaRPr b="0" i="0" sz="21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-US" sz="2100"/>
              <a:t>0900-0930</a:t>
            </a: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100"/>
              <a:t>Set up IAAFAs chairs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-US" sz="2100"/>
              <a:t>0930-1130</a:t>
            </a: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2100"/>
              <a:t>Set up stage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2100"/>
              <a:t>130-1230:</a:t>
            </a: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100"/>
              <a:t>LUNCH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-US" sz="2100"/>
              <a:t>1230-1430: </a:t>
            </a:r>
            <a:r>
              <a:rPr lang="en-US" sz="2100"/>
              <a:t>Commissionee Practice </a:t>
            </a:r>
            <a:endParaRPr sz="2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14:45: Pick up Chairs from ODR</a:t>
            </a:r>
            <a:endParaRPr sz="21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1f49071362e_0_26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g1f49071362e_0_26"/>
          <p:cNvSpPr txBox="1"/>
          <p:nvPr/>
        </p:nvSpPr>
        <p:spPr>
          <a:xfrm>
            <a:off x="6118525" y="1645925"/>
            <a:ext cx="552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1f49071362e_0_26"/>
          <p:cNvSpPr txBox="1"/>
          <p:nvPr/>
        </p:nvSpPr>
        <p:spPr>
          <a:xfrm>
            <a:off x="6118525" y="1090275"/>
            <a:ext cx="53730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lang="en-US" sz="2100">
                <a:solidFill>
                  <a:schemeClr val="dk1"/>
                </a:solidFill>
              </a:rPr>
              <a:t>1500-1600: set up chairs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</a:rPr>
              <a:t>DEPART IAAFA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3da7093f52_0_0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g23da7093f52_0_0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Series of Events 12th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23da7093f52_0_0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g23da7093f52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23da7093f52_0_0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g23da7093f52_0_0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da7093f52_0_0"/>
          <p:cNvSpPr/>
          <p:nvPr/>
        </p:nvSpPr>
        <p:spPr>
          <a:xfrm>
            <a:off x="180900" y="1542875"/>
            <a:ext cx="58422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0945 SHOWTIME</a:t>
            </a:r>
            <a:endParaRPr b="0" i="0" sz="21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1015-1050 Q&amp;A w/ </a:t>
            </a:r>
            <a:r>
              <a:rPr lang="en-US" sz="2100"/>
              <a:t>Maj. Gen</a:t>
            </a: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100"/>
              <a:t>Stewart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Guest showtime 1030-1045</a:t>
            </a:r>
            <a:endParaRPr b="0" i="0" sz="2100" u="none" cap="none" strike="noStrike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1100: Ceremony starts 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1105-1110: the arrival of the official party with cadets marching in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1110-1115: Posting of the colors and national anthem and invocation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1115-1125- Opening Remarks by Lt Gen Robinson 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MASS OATH IS GIVEN </a:t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23da7093f52_0_0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g23da7093f52_0_0"/>
          <p:cNvSpPr txBox="1"/>
          <p:nvPr/>
        </p:nvSpPr>
        <p:spPr>
          <a:xfrm>
            <a:off x="6118525" y="1645925"/>
            <a:ext cx="5522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3da7093f52_0_0"/>
          <p:cNvSpPr txBox="1"/>
          <p:nvPr/>
        </p:nvSpPr>
        <p:spPr>
          <a:xfrm>
            <a:off x="6118525" y="1090275"/>
            <a:ext cx="5373000" cy="51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1125-1225- Cadets go up and Pin on 2d LT with first salute 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1225-1230 Closing remarks from Lt. Col Hoffman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1230 Air Force Song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1240-1400 Individual Oaths of Office 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SIMULTANEOUSLY HAPPENING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●"/>
            </a:pPr>
            <a:r>
              <a:rPr b="0" i="0" lang="en-US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1240-1400 Cake and refreshments </a:t>
            </a:r>
            <a:endParaRPr b="0" i="0" sz="2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chemeClr val="dk1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0" i="0" lang="en-US" sz="2100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1400 End of event </a:t>
            </a:r>
            <a:endParaRPr b="0" i="0" sz="2100" u="none" cap="none" strike="noStrike">
              <a:solidFill>
                <a:schemeClr val="dk1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f49071362e_0_19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f49071362e_0_19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UOD</a:t>
            </a: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55" name="Google Shape;155;g1f49071362e_0_19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15fc51e64e_0_2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g215fc51e64e_0_2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UOD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215fc51e64e_0_2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" name="Google Shape;164;g215fc51e64e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215fc51e64e_0_2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g215fc51e64e_0_2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15fc51e64e_0_2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/>
              <a:t>POC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Full Service Dress </a:t>
            </a:r>
            <a:endParaRPr sz="24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GMC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Service Dress (IF YOU HAVE IT)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Open Collar Blues 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Business Casual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Thursday set up </a:t>
            </a:r>
            <a:endParaRPr sz="2400"/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US" sz="2400"/>
              <a:t>Civies  </a:t>
            </a:r>
            <a:endParaRPr sz="2400"/>
          </a:p>
        </p:txBody>
      </p:sp>
      <p:sp>
        <p:nvSpPr>
          <p:cNvPr id="168" name="Google Shape;168;g215fc51e64e_0_2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3da7093f52_0_14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23da7093f52_0_14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Venue Information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76" name="Google Shape;176;g23da7093f52_0_14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3da7093f52_0_21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g23da7093f52_0_21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23da7093f52_0_21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g23da7093f52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23da7093f52_0_21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" name="Google Shape;187;g23da7093f52_0_21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89617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23da7093f52_0_21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89" name="Google Shape;189;g23da7093f52_0_21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0" name="Google Shape;190;g23da7093f52_0_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30350" y="1362875"/>
            <a:ext cx="6890362" cy="501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2019-08-27T17:54:55Z</dcterms:created>
  <dc:creator>Brian Rendell</dc:creator>
</cp:coreProperties>
</file>